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5" r:id="rId10"/>
    <p:sldId id="279" r:id="rId11"/>
    <p:sldId id="281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B033C-FC44-4D8C-8F40-97FC2D00BAA2}"/>
              </a:ext>
            </a:extLst>
          </p:cNvPr>
          <p:cNvSpPr txBox="1"/>
          <p:nvPr/>
        </p:nvSpPr>
        <p:spPr>
          <a:xfrm>
            <a:off x="9664117" y="6259973"/>
            <a:ext cx="351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PYEONGTAEK_A  PROJECT</a:t>
            </a:r>
          </a:p>
          <a:p>
            <a:r>
              <a:rPr lang="ko-KR" altLang="en-US" sz="1400" dirty="0" err="1">
                <a:latin typeface="+mn-ea"/>
              </a:rPr>
              <a:t>서대환</a:t>
            </a:r>
            <a:r>
              <a:rPr lang="ko-KR" altLang="en-US" sz="1400" dirty="0">
                <a:latin typeface="+mn-ea"/>
              </a:rPr>
              <a:t> 박성현 김보민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배준서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2006C-695E-4BC3-87F4-E14D9EC7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4" y="2002133"/>
            <a:ext cx="4756218" cy="356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1568741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혼동행렬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6804869" y="5569297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혼동행렬 정규화</a:t>
            </a:r>
          </a:p>
        </p:txBody>
      </p:sp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336430" y="3982271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en-US" altLang="ko-KR" dirty="0"/>
              <a:t> F1-CURVE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3035126" y="3941182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R-CURVE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CDDCF0-9152-46D7-916C-9867773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912826"/>
            <a:ext cx="297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09CB2-D4E4-4261-B7B2-56A0863A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6" y="1912826"/>
            <a:ext cx="297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48E3D-AD6D-43C3-8F4C-0B0FCE35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7" y="1912826"/>
            <a:ext cx="2970000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07B0EF-6DB0-42C8-A32A-840D8989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0" y="1912826"/>
            <a:ext cx="297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C022B-00E6-424C-AEBD-CBB32EDA88EE}"/>
              </a:ext>
            </a:extLst>
          </p:cNvPr>
          <p:cNvSpPr txBox="1"/>
          <p:nvPr/>
        </p:nvSpPr>
        <p:spPr>
          <a:xfrm>
            <a:off x="6081308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PR-CURVE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AE495-56B8-411A-92C5-E474A19CAFB5}"/>
              </a:ext>
            </a:extLst>
          </p:cNvPr>
          <p:cNvSpPr txBox="1"/>
          <p:nvPr/>
        </p:nvSpPr>
        <p:spPr>
          <a:xfrm>
            <a:off x="9227261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P-CURVE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45F26A8-0E8B-4ADB-B342-03557585F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4455227"/>
            <a:ext cx="119282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F1-score는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조화 평균이므로, 가장 균형 잡힌 성능을 보이는 신뢰도를 찾는 데 유용함.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(Precision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증가할수록 Precision이 높아지지만, 대신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감소할 가능성이 있음.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특정 신뢰도에서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상충(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관계를 분석하는 데 사용됨.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높아질수록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감소하는 경향이 있음(더 높은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참값을 놓칠 가능성이 커짐). </a:t>
            </a:r>
          </a:p>
        </p:txBody>
      </p:sp>
    </p:spTree>
    <p:extLst>
      <p:ext uri="{BB962C8B-B14F-4D97-AF65-F5344CB8AC3E}">
        <p14:creationId xmlns:p14="http://schemas.microsoft.com/office/powerpoint/2010/main" val="32708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24306"/>
            <a:ext cx="9997440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9094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MODEL 11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536</TotalTime>
  <Words>320</Words>
  <Application>Microsoft Office PowerPoint</Application>
  <PresentationFormat>와이드스크린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 Unicode MS</vt:lpstr>
      <vt:lpstr>HY견고딕</vt:lpstr>
      <vt:lpstr>Malgun Gothic</vt:lpstr>
      <vt:lpstr>Malgun Gothic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평가</vt:lpstr>
      <vt:lpstr>03. 모델 평가</vt:lpstr>
      <vt:lpstr>03. 모델 평가</vt:lpstr>
      <vt:lpstr>04. 웹서비스(플라스크)</vt:lpstr>
      <vt:lpstr>05. 알림설정(대쉬보드)</vt:lpstr>
      <vt:lpstr>06. 시연</vt:lpstr>
      <vt:lpstr>07.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36</cp:revision>
  <dcterms:created xsi:type="dcterms:W3CDTF">2025-02-11T00:59:39Z</dcterms:created>
  <dcterms:modified xsi:type="dcterms:W3CDTF">2025-02-12T01:25:55Z</dcterms:modified>
</cp:coreProperties>
</file>